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74c9e167218b51d" providerId="LiveId" clId="{2A9DCC24-4C16-424A-8837-0CF7BB2DDEB5}"/>
    <pc:docChg chg="custSel modSld">
      <pc:chgData name="" userId="574c9e167218b51d" providerId="LiveId" clId="{2A9DCC24-4C16-424A-8837-0CF7BB2DDEB5}" dt="2026-01-31T08:46:02.197" v="7" actId="12"/>
      <pc:docMkLst>
        <pc:docMk/>
      </pc:docMkLst>
      <pc:sldChg chg="modSp">
        <pc:chgData name="" userId="574c9e167218b51d" providerId="LiveId" clId="{2A9DCC24-4C16-424A-8837-0CF7BB2DDEB5}" dt="2026-01-31T08:46:02.197" v="7" actId="12"/>
        <pc:sldMkLst>
          <pc:docMk/>
          <pc:sldMk cId="2726689102" sldId="260"/>
        </pc:sldMkLst>
        <pc:spChg chg="mod">
          <ac:chgData name="" userId="574c9e167218b51d" providerId="LiveId" clId="{2A9DCC24-4C16-424A-8837-0CF7BB2DDEB5}" dt="2026-01-31T08:46:02.197" v="7" actId="12"/>
          <ac:spMkLst>
            <pc:docMk/>
            <pc:sldMk cId="2726689102" sldId="260"/>
            <ac:spMk id="3" creationId="{AF2C4155-A5AB-447C-891A-AF77656D7E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C723C-E6E5-46C7-AF65-601D34640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26" y="1447799"/>
            <a:ext cx="8825658" cy="3329581"/>
          </a:xfrm>
        </p:spPr>
        <p:txBody>
          <a:bodyPr/>
          <a:lstStyle/>
          <a:p>
            <a:r>
              <a:rPr lang="en-US" dirty="0"/>
              <a:t>Space Adventure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57EF38-A734-493B-90CD-E5DAB5310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Артём мешков и </a:t>
            </a:r>
            <a:r>
              <a:rPr lang="ru-RU" dirty="0" err="1"/>
              <a:t>григорий</a:t>
            </a:r>
            <a:r>
              <a:rPr lang="ru-RU" dirty="0"/>
              <a:t> филин</a:t>
            </a:r>
          </a:p>
        </p:txBody>
      </p:sp>
      <p:pic>
        <p:nvPicPr>
          <p:cNvPr id="1028" name="Picture 4" descr="https://cdn.qwenlm.ai/output/17c25df4-a5b4-4694-9db9-b13c6077ac52/t2i/bc08f595-748a-4000-8af0-d0ba9d181b52/1769368481.png?key=eyJhbGciOiJIUzI1NiIsInR5cCI6IkpXVCJ9.eyJyZXNvdXJjZV91c2VyX2lkIjoiMTdjMjVkZjQtYTViNC00Njk0LTlkYjktYjEzYzYwNzdhYzUyIiwicmVzb3VyY2VfaWQiOiIxNzY5MzY4NDgxIiwicmVzb3VyY2VfY2hhdF9pZCI6IjA3ZDM0N2Q4LTFjYWItNGNhNC1iMzU3LWY1ZDNiNDUwNDlhNCJ9.B0QQvDPBINH8FMkj11ZAGmBOilpglncT6QNlJGiz488&amp;x-oss-process=image/resize,m_mfit,w_450,h_450">
            <a:extLst>
              <a:ext uri="{FF2B5EF4-FFF2-40B4-BE49-F238E27FC236}">
                <a16:creationId xmlns:a16="http://schemas.microsoft.com/office/drawing/2014/main" id="{33EA2B14-20B1-4D9E-A2E9-D35CBA1C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13" y="0"/>
            <a:ext cx="3824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74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EFB9-68E1-4BD1-BAD8-7FE26B9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1134A-C186-47CB-B5E1-910918A3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46" y="2052917"/>
            <a:ext cx="8946541" cy="4195481"/>
          </a:xfrm>
        </p:spPr>
        <p:txBody>
          <a:bodyPr>
            <a:normAutofit/>
          </a:bodyPr>
          <a:lstStyle/>
          <a:p>
            <a:r>
              <a:rPr lang="ru-RU" dirty="0"/>
              <a:t>Игрок управляет космическим кораблём, собирает ценный мусор, уклоняется от астероидов и использует бонусы — щит, магнит и замедление времени.</a:t>
            </a:r>
          </a:p>
          <a:p>
            <a:r>
              <a:rPr lang="ru-RU" dirty="0"/>
              <a:t>В проекте реализованы: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Система </a:t>
            </a:r>
            <a:r>
              <a:rPr lang="ru-RU" dirty="0" smtClean="0"/>
              <a:t>рекордов и уровней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Анимированные частицы и визуальные эффекты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Главное меню и плавные переходы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42E8AF-27B6-4D23-B069-8E6B49C1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51" y="2856591"/>
            <a:ext cx="3398003" cy="258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9C8FA-95A7-4997-9080-F9EC75E9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39760A-EE7E-4D8F-BEA1-ED9093531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07" y="1425389"/>
            <a:ext cx="8946541" cy="4195481"/>
          </a:xfrm>
        </p:spPr>
        <p:txBody>
          <a:bodyPr/>
          <a:lstStyle/>
          <a:p>
            <a:r>
              <a:rPr lang="ru-RU" dirty="0"/>
              <a:t>В нашей игре нужно собирать ценный мусор и обычный ,а также уворачиваться от метеоритов.</a:t>
            </a:r>
          </a:p>
          <a:p>
            <a:r>
              <a:rPr lang="ru-RU" dirty="0"/>
              <a:t>Для более интересного геймплея мы добавили улучшения, такие как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Замедление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Магнит, притягивающий мусор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Щит, защищающий от метеорита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E97536-2B5E-4479-B4E1-DC2CDCA3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52" y="2877442"/>
            <a:ext cx="2572294" cy="18575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69CBC6-C30E-4FC7-B01E-10090EC8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64" y="1656434"/>
            <a:ext cx="2349548" cy="1833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E8BE50-9C6D-4C9F-B735-1B1C9C31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530" y="4132321"/>
            <a:ext cx="2169426" cy="24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6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64AF-4C82-4FD9-B36A-4BB7EABA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358" y="3711202"/>
            <a:ext cx="4102966" cy="29996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2090F-0349-4379-BF8B-29937F59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" y="0"/>
            <a:ext cx="3766826" cy="23981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D7980F-7F24-48A1-88FD-509D39D6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863" y="112751"/>
            <a:ext cx="3694289" cy="33532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31" y="112751"/>
            <a:ext cx="4182605" cy="31277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59" y="3511697"/>
            <a:ext cx="4077887" cy="30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5769032" cy="863069"/>
          </a:xfrm>
        </p:spPr>
        <p:txBody>
          <a:bodyPr/>
          <a:lstStyle/>
          <a:p>
            <a:r>
              <a:rPr lang="ru-RU" dirty="0" smtClean="0"/>
              <a:t>Видео работы игры</a:t>
            </a:r>
            <a:endParaRPr lang="ru-RU" dirty="0"/>
          </a:p>
        </p:txBody>
      </p:sp>
      <p:pic>
        <p:nvPicPr>
          <p:cNvPr id="4" name="video51994184571326673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951" y="863069"/>
            <a:ext cx="8517592" cy="5785658"/>
          </a:xfrm>
        </p:spPr>
      </p:pic>
    </p:spTree>
    <p:extLst>
      <p:ext uri="{BB962C8B-B14F-4D97-AF65-F5344CB8AC3E}">
        <p14:creationId xmlns:p14="http://schemas.microsoft.com/office/powerpoint/2010/main" val="34214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0E055-8952-4812-A433-8C3FEE7C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добавить в дальнейшем?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C4155-A5AB-447C-891A-AF77656D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89794" cy="3442447"/>
          </a:xfrm>
        </p:spPr>
        <p:txBody>
          <a:bodyPr>
            <a:normAutofit fontScale="92500"/>
          </a:bodyPr>
          <a:lstStyle/>
          <a:p>
            <a:r>
              <a:rPr lang="ru-RU" sz="4000" dirty="0"/>
              <a:t>Магазин </a:t>
            </a:r>
            <a:r>
              <a:rPr lang="ru-RU" sz="4000" dirty="0" err="1"/>
              <a:t>скинов</a:t>
            </a:r>
            <a:endParaRPr lang="ru-RU" sz="4000" dirty="0"/>
          </a:p>
          <a:p>
            <a:r>
              <a:rPr lang="ru-RU" sz="4000" dirty="0"/>
              <a:t>Новые окружения</a:t>
            </a:r>
          </a:p>
          <a:p>
            <a:r>
              <a:rPr lang="ru-RU" sz="4000" dirty="0"/>
              <a:t>Новые противники </a:t>
            </a:r>
            <a:endParaRPr lang="ru-RU" sz="4000" dirty="0" smtClean="0"/>
          </a:p>
          <a:p>
            <a:r>
              <a:rPr lang="ru-RU" sz="4000" dirty="0" smtClean="0"/>
              <a:t>Аккаунт игрока</a:t>
            </a:r>
            <a:endParaRPr lang="ru-RU" sz="4000" dirty="0"/>
          </a:p>
          <a:p>
            <a:r>
              <a:rPr lang="ru-RU" sz="4000" dirty="0"/>
              <a:t>Вход через </a:t>
            </a:r>
            <a:r>
              <a:rPr lang="ru-RU" sz="4000" dirty="0" smtClean="0"/>
              <a:t>ГОСУСЛУГИ</a:t>
            </a:r>
          </a:p>
          <a:p>
            <a:endParaRPr lang="ru-RU" sz="4000" dirty="0"/>
          </a:p>
          <a:p>
            <a:endParaRPr lang="ru-RU" sz="4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https://avatars.mds.yandex.net/i?id=2764a1843c261a220dda4f47bb5fd277afd451ed-15541730-images-thumbs&amp;n=13">
            <a:extLst>
              <a:ext uri="{FF2B5EF4-FFF2-40B4-BE49-F238E27FC236}">
                <a16:creationId xmlns:a16="http://schemas.microsoft.com/office/drawing/2014/main" id="{D2933475-45E2-49D3-950E-6AF6A4D0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18" y="2052918"/>
            <a:ext cx="2985246" cy="31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8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A4FA6-8392-4832-9945-1815A029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366" y="2877671"/>
            <a:ext cx="10274952" cy="178153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C4420C-9796-428E-9FFE-D1B05F27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272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</TotalTime>
  <Words>113</Words>
  <Application>Microsoft Office PowerPoint</Application>
  <PresentationFormat>Широкоэкранный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Space Adventure</vt:lpstr>
      <vt:lpstr>О проекте</vt:lpstr>
      <vt:lpstr>Функционал</vt:lpstr>
      <vt:lpstr>Презентация PowerPoint</vt:lpstr>
      <vt:lpstr>Видео работы игры</vt:lpstr>
      <vt:lpstr>Что можно добавить в дальнейшем?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Adventure</dc:title>
  <dc:creator>Пользователь</dc:creator>
  <cp:lastModifiedBy>Иван Сердюк</cp:lastModifiedBy>
  <cp:revision>6</cp:revision>
  <dcterms:created xsi:type="dcterms:W3CDTF">2026-01-25T19:10:07Z</dcterms:created>
  <dcterms:modified xsi:type="dcterms:W3CDTF">2026-02-05T10:30:39Z</dcterms:modified>
</cp:coreProperties>
</file>